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68E65-A677-4B95-AAE3-0AA8F4925608}" v="1" dt="2024-11-16T17:03:52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9A1AC-5C41-B106-FF64-C93ECC612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F33472-D992-74BE-6D2E-7DF961426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hy-AM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93355A-A145-7E5A-ED12-738827907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2703AA-6FBE-4417-2367-F6303B703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6A2672-1088-F017-4540-8DA60E90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7695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63ABA0-C22D-AD15-9372-396E9EAB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6F246E-6D9A-DE9B-C23B-BAFCD7CBB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B6FB21-4C72-F7E3-F254-C212BDC14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E45BDB-02CF-FA8D-A554-72C2054D5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431C82-A085-51F9-93AF-325C38A9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31169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A22A67C-44DE-B3EE-2B86-12B6A61E2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F71262-A1B3-4A98-F054-6D8042BE7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3F83F-7AF9-238B-FD92-9D472F56C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8C1ABA-C95F-EBBA-0C91-90CF9D540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F3C249-ECA1-7373-7693-07CB80AD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0351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9A9E83-EF99-D261-5DEA-C4AD839E9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9D0E2B-7B1F-778E-30C1-87672D87E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4A774D-690D-C3DC-3DAC-1BADA4824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7D42CC-61CB-77FB-B6E3-9BE54ABD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FF80DA-A397-9CC0-E6B3-A89FAEB5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77323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B38EA-9EAD-E946-54A1-BBAA0D592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F79B53-030A-902D-0D10-F1A5CAC13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658443-51A2-5EC9-F2C7-F163664A6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EA1D87-EAF7-3E13-40A8-11263BA44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183F4-6696-F70D-2970-A0A874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53219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5DA3D-96C7-12F2-6CCA-B8793AF7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3203B6-49B4-E02A-7F8C-FE1DE26845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3C55D5-45FC-524D-408F-9841C0A62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7F4BEA-30C3-FDBC-A42E-9E9F10AC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B011FA-B847-D6D7-71B6-44052AAB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9CEAD1-E803-93D2-46F2-4A3907C2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105845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B63E1-C027-56AA-3F43-F54AD7FF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F02F6A-47F9-2354-14FA-4870374C0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A66F139-DFD0-3E5B-54BB-16872F57E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36E56E-555E-783A-EE3D-9402F3369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4B0538A-13E6-924C-C34A-DCB72FDEB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5E013EC-2717-AC44-47FF-32FA56E3C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2D34D98-7BBF-420D-AA9D-B811755D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408EDEC-ECC5-4BC2-0D8E-FA0263075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95957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D63D2-550F-CA0A-1742-043C691D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C8C69D-25C2-B0BF-456F-F16AD35E2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F0FED3-517C-6857-17C8-18664273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4CB7CA-BC6E-84E0-FEE2-E69933F0C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47050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51A95A-0B8B-2470-2299-30ADE2F5A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5C3D03-8555-B6A8-1877-87859793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7FA1A9-B197-A8F9-7FD7-9704B406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313646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76499-20D3-3175-CA14-5A9D3C575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ED6E02-FAE1-9B23-DAE3-E5A45E8E7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B267F7C-CCC9-270B-08B8-3E6040493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61EF92-4AF5-2101-04A6-91A4E86F9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DDA291-C390-FDE0-299A-8F5D83EE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2BE597-2B18-EC81-DAD2-8C5E8CBE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182042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F1437-DE2E-460E-41D4-20DDBC3D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F4CCED-858C-CD9D-9D2D-5286ED006E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y-AM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4A5469-FF5B-2ED6-2507-F2B3EB44D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B5E404-8B2C-4E15-CCE4-941E4E330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5DC845-3D2A-33A9-D6E7-1D6E9F56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y-AM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CB5B6C-0A78-05FE-5EF3-41E201A9D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76668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0DF48-75C1-7DCD-7B26-C405065CD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hy-AM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A4DA71-E4BD-7113-F64B-F1100BD61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hy-AM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FC13DF-0A7F-94A8-1A82-96596FC40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118F8C-3DA0-410B-8CE5-F5D8C64270C8}" type="datetimeFigureOut">
              <a:rPr lang="hy-AM" smtClean="0"/>
              <a:t>16.11.2024</a:t>
            </a:fld>
            <a:endParaRPr lang="hy-AM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F3186C-A4FC-F95A-8BA4-4BD62D17D6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y-AM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FA2CF9-F84A-D11F-5133-0E3295087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0510C8-D6B7-4CB5-91ED-C8BEF226B5F8}" type="slidenum">
              <a:rPr lang="hy-AM" smtClean="0"/>
              <a:t>‹#›</a:t>
            </a:fld>
            <a:endParaRPr lang="hy-AM"/>
          </a:p>
        </p:txBody>
      </p:sp>
    </p:spTree>
    <p:extLst>
      <p:ext uri="{BB962C8B-B14F-4D97-AF65-F5344CB8AC3E}">
        <p14:creationId xmlns:p14="http://schemas.microsoft.com/office/powerpoint/2010/main" val="211747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87BC25-8CB5-C542-521D-A6AD98E91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hy-AM" sz="5400" b="1" i="0">
                <a:effectLst/>
                <a:latin typeface="Yrsa"/>
              </a:rPr>
              <a:t>Հայկական աշխարհակալ տերությունը. </a:t>
            </a:r>
            <a:br>
              <a:rPr lang="en-US" sz="5400" b="1" i="0">
                <a:effectLst/>
                <a:latin typeface="Yrsa"/>
              </a:rPr>
            </a:br>
            <a:r>
              <a:rPr lang="hy-AM" sz="5400" b="1" i="0">
                <a:effectLst/>
                <a:latin typeface="Yrsa"/>
              </a:rPr>
              <a:t>Տիգրան 2-րդ Մեծ</a:t>
            </a:r>
            <a:endParaRPr lang="hy-AM" sz="5400"/>
          </a:p>
        </p:txBody>
      </p:sp>
      <p:pic>
        <p:nvPicPr>
          <p:cNvPr id="1026" name="Picture 2" descr="Տիգրան Մեծ / Tigran the Great">
            <a:extLst>
              <a:ext uri="{FF2B5EF4-FFF2-40B4-BE49-F238E27FC236}">
                <a16:creationId xmlns:a16="http://schemas.microsoft.com/office/drawing/2014/main" id="{57D06268-B8EE-A44F-93BD-8F02F5EA5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3" r="-1" b="-1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8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B3777D1-BD98-AA4B-3FCF-1291F1A6A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805" y="442452"/>
            <a:ext cx="11179279" cy="593868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Ք. ա.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 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դարից սկսած՝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hy-AM" dirty="0">
                <a:solidFill>
                  <a:srgbClr val="444340"/>
                </a:solidFill>
                <a:latin typeface="Source Sans Pro" panose="020B0503030403020204" pitchFamily="34" charset="0"/>
              </a:rPr>
              <a:t>գլխավոր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պետություններ էին Հռոմը, Պարթևստանը և Մեծ Հայքը: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Այդ ժամանակ ուժեղանում է Պարթևական թագավորությունը։ Նա գրավել էր Պարսկաստանը, Ատրապատականը և Միջագետքը, որը սպառնալիք էր Հայաստանի համար։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Արևելքում իր նվաճումներն է սկսել նաև Հանրապետական Հռոմը, որը գրավել էր։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Այսպիսին էր վիճակը, երբ Ք. ա. 95 թ. Մեծ Հայքում գահ է բարձրանում Տիգրան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II-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ը, որը մինչ այդ պատանդ էր Պարթևական թագավորությունում:  Ք. ա. 115 թ. Արտավազդ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 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արքան պարտություն էր կրել պարթևներից և ստիպված իր զարմիկին պատանդ էր ուղարկել նրանց մոտ: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Հոր՝ Տիգրան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I-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ի մահից հետո Տիգրան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II-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ը ստիպված էր որպես փրկագին պարթևներին զիջել հարավ-արևելքից Պարթևստանին սահմանակցող «Յոթանասուն հովիտներ» կոչված տեղանքը: 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Պարթևների Միհրդատ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 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արքան օգնում է Տիգրան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-ին գահ բարձրանալ:</a:t>
            </a:r>
            <a:endParaRPr lang="hy-AM" dirty="0"/>
          </a:p>
        </p:txBody>
      </p:sp>
    </p:spTree>
    <p:extLst>
      <p:ext uri="{BB962C8B-B14F-4D97-AF65-F5344CB8AC3E}">
        <p14:creationId xmlns:p14="http://schemas.microsoft.com/office/powerpoint/2010/main" val="253202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BF1355-C5A6-2322-C403-80CE7659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7" y="0"/>
            <a:ext cx="11523405" cy="647598"/>
          </a:xfrm>
        </p:spPr>
        <p:txBody>
          <a:bodyPr>
            <a:normAutofit/>
          </a:bodyPr>
          <a:lstStyle/>
          <a:p>
            <a:pPr algn="ctr"/>
            <a:r>
              <a:rPr lang="hy-AM" sz="2400" b="1" i="0" dirty="0">
                <a:solidFill>
                  <a:schemeClr val="accent1">
                    <a:lumMod val="75000"/>
                  </a:schemeClr>
                </a:solidFill>
                <a:effectLst/>
                <a:latin typeface="Source Sans Pro" panose="020B0503030403020204" pitchFamily="34" charset="0"/>
              </a:rPr>
              <a:t>Մեծ Հայքի ամբողջականության վերականգնումը</a:t>
            </a:r>
            <a:endParaRPr lang="hy-AM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A5C27-2C78-A384-EB9E-062BB152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3" y="647598"/>
            <a:ext cx="11887198" cy="5486399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Տիգրան </a:t>
            </a:r>
            <a:r>
              <a:rPr lang="en-US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II-</a:t>
            </a: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ը գահ բարձրացավ շատ բարենպաստ ժամանակ: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Հռոմեական իշխանությունը Փոքր Ասիայում  թուլացել էր Պոնտոսի թագավոր Միհրդատ </a:t>
            </a:r>
            <a:r>
              <a:rPr lang="en-US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VI </a:t>
            </a: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Եվպատորի ռազմական արշավանքների պատճառով։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Օգտվելով այս իրավիճակից Տիգրան արքան Ք. ա. 94 թ. զորքով մտավ Ծոփք և առանց դժվարության գրավեց  և վերամիավորեց Մեծ Հայքին: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Ծոփքի միացումը միջազգային ասպարեզ դուրս գալու </a:t>
            </a:r>
            <a:r>
              <a:rPr lang="hy-AM" sz="2400" b="1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առաջին քայլն էր </a:t>
            </a:r>
            <a:r>
              <a:rPr lang="hy-AM" sz="24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Հայաստանի համար: </a:t>
            </a:r>
          </a:p>
        </p:txBody>
      </p:sp>
    </p:spTree>
    <p:extLst>
      <p:ext uri="{BB962C8B-B14F-4D97-AF65-F5344CB8AC3E}">
        <p14:creationId xmlns:p14="http://schemas.microsoft.com/office/powerpoint/2010/main" val="69456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79AB042-8949-9E8E-DDFF-3DAE0AC60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03" y="216310"/>
            <a:ext cx="11287432" cy="5960653"/>
          </a:xfrm>
        </p:spPr>
        <p:txBody>
          <a:bodyPr>
            <a:normAutofit fontScale="85000" lnSpcReduction="20000"/>
          </a:bodyPr>
          <a:lstStyle/>
          <a:p>
            <a:endParaRPr lang="hy-AM" sz="2800" b="0" i="0" dirty="0">
              <a:solidFill>
                <a:srgbClr val="444340"/>
              </a:solidFill>
              <a:effectLst/>
              <a:latin typeface="Source Sans Pro" panose="020B0503030403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28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Հաջորդը՝ Ք. ա. 94 թ. կնքվեց </a:t>
            </a:r>
            <a:r>
              <a:rPr lang="hy-AM" sz="2800" b="1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հայ-պոնտական դաշինքն </a:t>
            </a:r>
            <a:r>
              <a:rPr lang="hy-AM" sz="28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էր, ըստ որի՝ Հայաստանը պարտավորվում էր ռազմական աջակցություն ցույց տալ Պոնտոսին ընդդեմ Կապադովկիայի: Նվաճվող քաղաքներն ու հողերը պատկանելու էին Միհրդատին, իսկ շարժական գույքն ու գերիները՝ Տիգրանին: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28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Հայ-պոնտական դաշինքն ամրապնդվեց Տիգրանի և Միհրդատի դստեր՝ Կլեոպատրայի ամուսնությամբ։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28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Տիգրանը նպատակ ուներ այդ դաշինքով կանխել Հայաստանի արևմտյան սահմաններում Հռոմի տիրապետության հաստատումը։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sz="2800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Ք. ա. 93 թ. հայ-պոնտական զորքերը նվաճեցին Կապադովկիան:</a:t>
            </a:r>
          </a:p>
          <a:p>
            <a:endParaRPr lang="hy-AM" dirty="0"/>
          </a:p>
        </p:txBody>
      </p:sp>
    </p:spTree>
    <p:extLst>
      <p:ext uri="{BB962C8B-B14F-4D97-AF65-F5344CB8AC3E}">
        <p14:creationId xmlns:p14="http://schemas.microsoft.com/office/powerpoint/2010/main" val="197148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75B0AE-F3E6-F44F-D0C7-4206F2F2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581" y="141594"/>
            <a:ext cx="10515600" cy="539443"/>
          </a:xfrm>
        </p:spPr>
        <p:txBody>
          <a:bodyPr>
            <a:normAutofit fontScale="90000"/>
          </a:bodyPr>
          <a:lstStyle/>
          <a:p>
            <a:r>
              <a:rPr lang="hy-AM" b="1" i="0" dirty="0">
                <a:solidFill>
                  <a:srgbClr val="444340"/>
                </a:solidFill>
                <a:effectLst/>
                <a:latin typeface="inherit"/>
              </a:rPr>
              <a:t>Տիգրան Մեծի նվաճումները</a:t>
            </a:r>
            <a:endParaRPr lang="hy-AM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C60E6D-F543-4E3E-5F09-533B70063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581" y="983226"/>
            <a:ext cx="11579942" cy="5193737"/>
          </a:xfrm>
        </p:spPr>
        <p:txBody>
          <a:bodyPr>
            <a:normAutofit fontScale="70000" lnSpcReduction="20000"/>
          </a:bodyPr>
          <a:lstStyle/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Հայ-պոնտական դաշինքին ընդդեմ՝ Ք. ա. 92 թ. կնքվեց </a:t>
            </a:r>
            <a:r>
              <a:rPr lang="hy-AM" b="1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հռոմեա-պարթևական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ռազմական դաշինքը: 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Ըստ այս դաշինքի՝ Եփրատ գետը համարվում էր սահման Հռոմի և Պարթևստանի միջև: 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Նոր իրադրության պայմաններում Տիգրան </a:t>
            </a:r>
            <a:r>
              <a:rPr lang="en-US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II-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ը անցավ հարձակողական քաղաքականության: 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Ք. ա. 87 թ. հայկական զորքերը հարձակվեցին Պարթևստանի վրա: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hy-AM" dirty="0">
                <a:solidFill>
                  <a:srgbClr val="444340"/>
                </a:solidFill>
                <a:latin typeface="Source Sans Pro" panose="020B0503030403020204" pitchFamily="34" charset="0"/>
              </a:rPr>
              <a:t>Գ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րավեցին Յոթանասուն հովիտները, Ատրպատականը և Մարաստանը: 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Պարթևստանի Գոտերձ արքան հաշտություն խնդրեց, որը  կնքվեց Ք. ա. 85 թ.։</a:t>
            </a:r>
          </a:p>
          <a:p>
            <a:pPr algn="l" fontAlgn="base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 Պարթևստանի արքան հրաժարվեց Ատրպատականից և Հյուսիսային Միջագետքից, ինչպես նաև «արքայից արքա» տիտղոսից՝ այդպիսով ընդունելով հայոց թագավորի գերիշխանությունը:</a:t>
            </a:r>
          </a:p>
          <a:p>
            <a:endParaRPr lang="hy-AM" dirty="0"/>
          </a:p>
        </p:txBody>
      </p:sp>
    </p:spTree>
    <p:extLst>
      <p:ext uri="{BB962C8B-B14F-4D97-AF65-F5344CB8AC3E}">
        <p14:creationId xmlns:p14="http://schemas.microsoft.com/office/powerpoint/2010/main" val="247518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9DF94B-0688-82D6-74CA-8DBDBB1A0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277" y="619432"/>
            <a:ext cx="11208775" cy="55575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dirty="0">
                <a:solidFill>
                  <a:srgbClr val="444340"/>
                </a:solidFill>
                <a:latin typeface="Source Sans Pro" panose="020B0503030403020204" pitchFamily="34" charset="0"/>
              </a:rPr>
              <a:t>Հ</a:t>
            </a: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այկական զորքերը  գրավեցին Հյուսիսային Միջագետքի երկրները՝ մոտենալով Եփրատ գետին։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Ք. ա. 83 թ. գրավեցին Սելևկյանների մայրաքաղաք Անտիոքը, որը դարձավ Տիգրան Մեծի գլխավոր վարչական կենտրոնը Լևանտում։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Սելևկյաններից նա սեփականեց «աստվածային» տիտղոսը, որը նշված է նրա մետաղադրամների վրա։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Ասորիքի միացումից հետո արքան նվաճեց Կոմմագենեն, Կիլիկիան և  Փյունիկիան: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Տիգրան Մեծի տերության սահմաններն ընդհուպ մոտեցել էին Եգիպտոսի սահմաններին:</a:t>
            </a:r>
            <a:endParaRPr lang="hy-AM" dirty="0"/>
          </a:p>
        </p:txBody>
      </p:sp>
    </p:spTree>
    <p:extLst>
      <p:ext uri="{BB962C8B-B14F-4D97-AF65-F5344CB8AC3E}">
        <p14:creationId xmlns:p14="http://schemas.microsoft.com/office/powerpoint/2010/main" val="198187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7856A8-DCD4-4D95-2179-8E3E4DBD6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116" y="365126"/>
            <a:ext cx="11582400" cy="529610"/>
          </a:xfrm>
        </p:spPr>
        <p:txBody>
          <a:bodyPr>
            <a:normAutofit fontScale="90000"/>
          </a:bodyPr>
          <a:lstStyle/>
          <a:p>
            <a:r>
              <a:rPr lang="hy-AM" b="1" i="0" dirty="0">
                <a:solidFill>
                  <a:srgbClr val="444340"/>
                </a:solidFill>
                <a:effectLst/>
                <a:latin typeface="inherit"/>
              </a:rPr>
              <a:t>Տիգրանակերտը՝ կայսրության մայրաքաղաք</a:t>
            </a:r>
            <a:endParaRPr lang="hy-AM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CD8EF9-CBB7-40EB-F921-39B08C7FE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317" y="894736"/>
            <a:ext cx="11710218" cy="5598138"/>
          </a:xfrm>
        </p:spPr>
        <p:txBody>
          <a:bodyPr>
            <a:normAutofit fontScale="70000" lnSpcReduction="20000"/>
          </a:bodyPr>
          <a:lstStyle/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Տիգրան Մեծի տերությունն ձգվում էր Միջերկրական ծովից մինչև Կասպից ծով: 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Գործող մայրաքաղաքը՝ Արտաշատը, մնացել էր տերության ծայր հյուսիսում և չէր կարող կատարել կենտրոնի դերը: Այդ դերը չէր կարող ստանձնել նաև Անտիոքը, որը դուրս էր բուն հայկական հողերից։ 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Ք. ա. 80-ական թթ. վերջերին սկսվեց նոր մայրաքաղաքի կառուցումը, որն արքայի անունով կոչվեց Տիգրանակերտ: 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Այն գտնվում էր Աղձնիք նահանգում՝ այն վայրում, որտեղ թագադրվել էր արքայազն Տիգրանը:</a:t>
            </a:r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Նոր հիմնադրված մայրաքաղաքը բնակեցնելու նպատակով Տիգրան Մեծը վերաբնակեցումներ կատարեց Կիլիկիայից, Կապադովկիայից և Միջագետքից։</a:t>
            </a:r>
          </a:p>
          <a:p>
            <a:pPr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y-AM" b="0" i="0" dirty="0">
                <a:solidFill>
                  <a:srgbClr val="444340"/>
                </a:solidFill>
                <a:effectLst/>
                <a:latin typeface="Source Sans Pro" panose="020B0503030403020204" pitchFamily="34" charset="0"/>
              </a:rPr>
              <a:t>Նոր մայրաքաղաքը գտնվում էր Աքեմենյան Արքայական ճանապարհի մոտ և  ձեռք բերեց ռազմավարական և առևտրային առավելություններ՝ որպես միջազգային առևտրի աճող կենտրոն:</a:t>
            </a:r>
            <a:endParaRPr lang="hy-AM" dirty="0"/>
          </a:p>
          <a:p>
            <a:pPr algn="l" fontAlgn="base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hy-AM" b="0" i="0" dirty="0">
              <a:solidFill>
                <a:srgbClr val="444340"/>
              </a:solidFill>
              <a:effectLst/>
              <a:latin typeface="Source Sans Pro" panose="020B0503030403020204" pitchFamily="34" charset="0"/>
            </a:endParaRPr>
          </a:p>
          <a:p>
            <a:endParaRPr lang="hy-AM" dirty="0"/>
          </a:p>
        </p:txBody>
      </p:sp>
    </p:spTree>
    <p:extLst>
      <p:ext uri="{BB962C8B-B14F-4D97-AF65-F5344CB8AC3E}">
        <p14:creationId xmlns:p14="http://schemas.microsoft.com/office/powerpoint/2010/main" val="5499516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3220f3-5a20-4c3f-ba27-f49deb16a3d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3B5E5DD5EEA443AD454FD0C537BC9D" ma:contentTypeVersion="16" ma:contentTypeDescription="Create a new document." ma:contentTypeScope="" ma:versionID="bc29eeca99950dbe47dd927ee7af350e">
  <xsd:schema xmlns:xsd="http://www.w3.org/2001/XMLSchema" xmlns:xs="http://www.w3.org/2001/XMLSchema" xmlns:p="http://schemas.microsoft.com/office/2006/metadata/properties" xmlns:ns3="923220f3-5a20-4c3f-ba27-f49deb16a3d6" xmlns:ns4="cf28aadf-a127-4910-ba39-12bcb93e6e2c" targetNamespace="http://schemas.microsoft.com/office/2006/metadata/properties" ma:root="true" ma:fieldsID="3abd37ce04f4bcc217d7ea2e77b39286" ns3:_="" ns4:_="">
    <xsd:import namespace="923220f3-5a20-4c3f-ba27-f49deb16a3d6"/>
    <xsd:import namespace="cf28aadf-a127-4910-ba39-12bcb93e6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220f3-5a20-4c3f-ba27-f49deb16a3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8aadf-a127-4910-ba39-12bcb93e6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502D44-5870-4C65-98AC-91DBF1615C43}">
  <ds:schemaRefs>
    <ds:schemaRef ds:uri="http://purl.org/dc/terms/"/>
    <ds:schemaRef ds:uri="http://purl.org/dc/dcmitype/"/>
    <ds:schemaRef ds:uri="cf28aadf-a127-4910-ba39-12bcb93e6e2c"/>
    <ds:schemaRef ds:uri="923220f3-5a20-4c3f-ba27-f49deb16a3d6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438AC4F-BECE-4EC5-A8D7-8ACF221129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96C845-8F34-4FD2-B6CD-A000404EA4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3220f3-5a20-4c3f-ba27-f49deb16a3d6"/>
    <ds:schemaRef ds:uri="cf28aadf-a127-4910-ba39-12bcb93e6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588</Words>
  <Application>Microsoft Office PowerPoint</Application>
  <PresentationFormat>Широкоэкранный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Aptos</vt:lpstr>
      <vt:lpstr>Aptos Display</vt:lpstr>
      <vt:lpstr>Arial</vt:lpstr>
      <vt:lpstr>inherit</vt:lpstr>
      <vt:lpstr>Source Sans Pro</vt:lpstr>
      <vt:lpstr>Wingdings</vt:lpstr>
      <vt:lpstr>Yrsa</vt:lpstr>
      <vt:lpstr>Тема Office</vt:lpstr>
      <vt:lpstr>Հայկական աշխարհակալ տերությունը.  Տիգրան 2-րդ Մեծ</vt:lpstr>
      <vt:lpstr>Презентация PowerPoint</vt:lpstr>
      <vt:lpstr>Մեծ Հայքի ամբողջականության վերականգնումը</vt:lpstr>
      <vt:lpstr>Презентация PowerPoint</vt:lpstr>
      <vt:lpstr>Տիգրան Մեծի նվաճումները</vt:lpstr>
      <vt:lpstr>Презентация PowerPoint</vt:lpstr>
      <vt:lpstr>Տիգրանակերտը՝ կայսրության մայրաքաղաք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Մարկ Մուսայելյան</dc:creator>
  <cp:lastModifiedBy>Մարկ Մուսայելյան</cp:lastModifiedBy>
  <cp:revision>2</cp:revision>
  <dcterms:created xsi:type="dcterms:W3CDTF">2024-11-16T16:18:14Z</dcterms:created>
  <dcterms:modified xsi:type="dcterms:W3CDTF">2024-11-16T17:16:14Z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0x010100CA3B5E5DD5EEA443AD454FD0C537BC9D</vt:lpwstr>
  </property>
</Properties>
</file>