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9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2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3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4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55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46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0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48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50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4F282-3CA0-4510-BEE4-AAE571BDC0E1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FD7E7-3D7D-437F-99D7-FA1F6EEFF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7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y.wikipedia.org/wiki/%D4%B1%D5%BC%D5%A1%D6%84%D5%A5%D5%AC%D5%B8%D6%81_%D5%BE%D5%A1%D5%B6%D6%84" TargetMode="External"/><Relationship Id="rId2" Type="http://schemas.openxmlformats.org/officeDocument/2006/relationships/hyperlink" Target="https://hy.wikipedia.org/wiki/%D5%84%D5%A1%D5%A9%D5%B8%D5%BD%D5%A1%D5%BE%D5%A1%D5%B6%D6%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8649" y="543465"/>
            <a:ext cx="6547449" cy="2001328"/>
          </a:xfrm>
        </p:spPr>
        <p:txBody>
          <a:bodyPr>
            <a:normAutofit/>
          </a:bodyPr>
          <a:lstStyle/>
          <a:p>
            <a:r>
              <a:rPr lang="hy-AM" b="1" dirty="0"/>
              <a:t>ՏԱՎՈՒՇԻ ՄԱՐԶ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631" y="6978771"/>
            <a:ext cx="6279013" cy="16455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Տավուշի մարզ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00" y="1480958"/>
            <a:ext cx="5934673" cy="41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26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102" y="603850"/>
            <a:ext cx="9989389" cy="5158596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</a:pPr>
            <a:r>
              <a:rPr lang="hy-AM" sz="2000" dirty="0"/>
              <a:t>Տավուշի մարզը  գտնվում է Հայաստանի Հանրապետության  հյուսիս-արևելյան մասում, մարզկենտրոնը Իջևան քաղաքն է: </a:t>
            </a:r>
            <a:endParaRPr lang="en-US" sz="2000" dirty="0"/>
          </a:p>
          <a:p>
            <a:pPr lvl="0" algn="just"/>
            <a:r>
              <a:rPr lang="hy-AM" sz="2000" dirty="0"/>
              <a:t>Տավուշի մարզը Հայաստանի Հանրապետության միակ մարզն է, որ սահմանակից է թե´ Վրաստանին, թե´ Ադրբեջանին:</a:t>
            </a:r>
            <a:endParaRPr lang="en-US" sz="2000" dirty="0"/>
          </a:p>
          <a:p>
            <a:pPr lvl="0" algn="just"/>
            <a:r>
              <a:rPr lang="hy-AM" sz="2000" dirty="0"/>
              <a:t>Տավուշը</a:t>
            </a:r>
            <a:r>
              <a:rPr lang="en-US" sz="2000" dirty="0"/>
              <a:t> ՀՀ</a:t>
            </a:r>
            <a:r>
              <a:rPr lang="hy-AM" sz="2000" dirty="0"/>
              <a:t> ամենաանտառաշատ մարզն է, տարածքի համարյա կեսը անտառապատ է:</a:t>
            </a:r>
            <a:endParaRPr lang="en-US" sz="2000" dirty="0"/>
          </a:p>
          <a:p>
            <a:pPr lvl="0" algn="just"/>
            <a:r>
              <a:rPr lang="hy-AM" sz="2000" dirty="0"/>
              <a:t>Հնագիտական ուսումնասիրություններով ապացուցվում է, որ Տավուշի մարզը  բնակեցված է եղել դեռևս հին քարի դարից սկսած:</a:t>
            </a:r>
            <a:endParaRPr lang="en-US" sz="2000" dirty="0"/>
          </a:p>
          <a:p>
            <a:pPr algn="just"/>
            <a:r>
              <a:rPr lang="hy-AM" sz="2000" dirty="0"/>
              <a:t>ՀՀ Տավուշի մարզի տարածքը չափազանց հարուստ է պատմամշակութային կառույցներով՝ վանքային համալիրներ, բերդեր, խաչքարեր, կամուրջներ, դամբարաններ, հուշակոթողներ, հուշաղբյուրներ:</a:t>
            </a:r>
            <a:endParaRPr lang="en-US" sz="2000" dirty="0"/>
          </a:p>
          <a:p>
            <a:pPr algn="just"/>
            <a:r>
              <a:rPr lang="hy-AM" sz="2000" dirty="0"/>
              <a:t> </a:t>
            </a:r>
            <a:r>
              <a:rPr lang="en-US" sz="2000" dirty="0" err="1"/>
              <a:t>Դրանք</a:t>
            </a:r>
            <a:r>
              <a:rPr lang="en-US" sz="2000" dirty="0"/>
              <a:t> </a:t>
            </a:r>
            <a:r>
              <a:rPr lang="hy-AM" sz="2000" dirty="0"/>
              <a:t>են Գոշավանքը, Հաղարծնի ու Մակարավանքի համալիրները, Տավուշի բերդը։ Հայտնի են նաև  Ջուխտակ վանքերը,  Մաթոսավանքը</a:t>
            </a:r>
            <a:r>
              <a:rPr lang="hy-AM" sz="2000" dirty="0">
                <a:hlinkClick r:id="rId2" tooltip="Մաթոսավանք"/>
              </a:rPr>
              <a:t>,</a:t>
            </a:r>
            <a:r>
              <a:rPr lang="hy-AM" sz="2000" dirty="0"/>
              <a:t>  Առաքելոց</a:t>
            </a:r>
            <a:r>
              <a:rPr lang="hy-AM" sz="2000" dirty="0">
                <a:hlinkClick r:id="rId3"/>
              </a:rPr>
              <a:t> </a:t>
            </a:r>
            <a:r>
              <a:rPr lang="hy-AM" sz="2000" dirty="0"/>
              <a:t>եկեղեցին, Ոսկեպարի Սուրբ Աստվածածին եկեղեցին, Սրանոց կամուրջը, Մորո Ձորո վանքը, Լաստիվերի անապատը, Գոշի լիճը և այլն։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338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y-AM" b="1" dirty="0">
                <a:solidFill>
                  <a:srgbClr val="0070C0"/>
                </a:solidFill>
              </a:rPr>
              <a:t>ԳՈՇԱՎԱՆՔ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Գոշավանք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297584"/>
            <a:ext cx="5181600" cy="340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y-AM" sz="2200" dirty="0"/>
              <a:t>Գոշավանք, Նոր Գետիկ վանք, գտնվում է  Գոշ գյուղի եզրին, Գետիկ գետի աջ ափին։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1188</a:t>
            </a:r>
            <a:r>
              <a:rPr lang="hy-AM" sz="2200" dirty="0"/>
              <a:t> թվականին, իշխան Իվանե Զաքարյանի աջակցությամբ, հիմնադրել է Մխիթար Գոշը՝ երկրաշարժից ավերված Գետիկ վանքի մոտակայքում և այստեղ տեղափոխել միաբանությունը։ </a:t>
            </a:r>
            <a:endParaRPr lang="en-US" sz="2200" dirty="0"/>
          </a:p>
          <a:p>
            <a:pPr marL="0" indent="0">
              <a:buNone/>
            </a:pPr>
            <a:r>
              <a:rPr lang="hy-AM" sz="2200" dirty="0"/>
              <a:t>Գոշավանքը համարվել է ժամանակի լավագույն կրթական համալիրներից մեկը։ </a:t>
            </a:r>
            <a:endParaRPr lang="en-US" sz="2200" dirty="0"/>
          </a:p>
          <a:p>
            <a:pPr marL="0" indent="0">
              <a:buNone/>
            </a:pPr>
            <a:r>
              <a:rPr lang="hy-AM" sz="2200" dirty="0"/>
              <a:t>Այստեղ են սովորել Վանական</a:t>
            </a:r>
            <a:r>
              <a:rPr lang="en-US" sz="2200" dirty="0"/>
              <a:t> </a:t>
            </a:r>
            <a:r>
              <a:rPr lang="hy-AM" sz="2200" dirty="0"/>
              <a:t>վարդապետը և Կիրակոս Գանձակեցին։ Սկզբում անվանվել է Նոր Գետիկ, Մխիթար Գոշի մահվանից (1213) հետո նրա անվամբ կոչվել Գոշավանք։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36727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6508" y="341745"/>
            <a:ext cx="7667053" cy="1126837"/>
          </a:xfrm>
        </p:spPr>
        <p:txBody>
          <a:bodyPr>
            <a:normAutofit fontScale="90000"/>
          </a:bodyPr>
          <a:lstStyle/>
          <a:p>
            <a:pPr algn="ctr"/>
            <a:r>
              <a:rPr lang="hy-AM" b="1" dirty="0">
                <a:solidFill>
                  <a:srgbClr val="0070C0"/>
                </a:solidFill>
              </a:rPr>
              <a:t>ՀԱՂԱՐԾԻՆ ՎԱՆԱԿԱՆ ՀԱՄԱԼԻՐ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1108364"/>
            <a:ext cx="6982690" cy="5310909"/>
          </a:xfrm>
        </p:spPr>
        <p:txBody>
          <a:bodyPr>
            <a:normAutofit fontScale="3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sz="7200" dirty="0"/>
              <a:t>Հաղարծին վանական համալիրը  տեղակայված է  Տավուշի մարզում, Դիլիջան քաղաքից մոտ 18 կմ հեռավորության վրա։ Հաղարծին վանական համալիրը կառուցվել է 10-13-րդ դդ: Ծաղկում է ապրել 12-րդ դարի վերջին 13-րդ դարի սկզբին՝ Խաչատուր</a:t>
            </a:r>
            <a:r>
              <a:rPr lang="en-US" sz="7200" dirty="0"/>
              <a:t> </a:t>
            </a:r>
            <a:r>
              <a:rPr lang="hy-AM" sz="7200" dirty="0"/>
              <a:t>Տարոնացու առաջնորդության ժամանակ: </a:t>
            </a:r>
            <a:endParaRPr lang="en-US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sz="7200" dirty="0"/>
              <a:t>Համալիրն ընդգրկում է չորս եկեղեցիներ՝ Սուրբ Գրիգոր (1244), Սուրբ Աստվածածին (1281), Սուրբ Կաթողիկե (12-րդ դար) և Սուրբ Ստեփանոս (1232), ինչպես նաև երկու գավիթը, սեղանատունը և բազմաթիվ խաչքարեր:</a:t>
            </a:r>
            <a:endParaRPr lang="en-US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sz="7200" dirty="0"/>
              <a:t>Սուրբ Աստվածածին եկեղեցու տակ կա թաքստոց-գանձատուն,  որտեղ պահվել են սրբությունները: Վանական համալիրն ունի նաև գետնուղի, որը տանում է դեպի գետը և օգտագործվել է պաշարման ընթացքում ջուր բերելու կամ փախչելու համար:</a:t>
            </a:r>
            <a:endParaRPr lang="en-US" sz="7200" dirty="0"/>
          </a:p>
        </p:txBody>
      </p:sp>
      <p:pic>
        <p:nvPicPr>
          <p:cNvPr id="3076" name="Picture 4" descr="ՎԱՆԱԿԱՆ ՀԱՄԱԼԻՐ ՀԱՂԱՐԾԻՆ – Պատմամշակութային արգելոց-թանգարանների և պատմական  միջավայրի պահպանության ծառայությա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3" y="1108364"/>
            <a:ext cx="4765963" cy="483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64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Հաղարծնի վանք — Tavush Tourism Development Agency NGO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1237674"/>
            <a:ext cx="4876800" cy="430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5164" y="895928"/>
            <a:ext cx="5957454" cy="528103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Վանքի սեղանատունը կառուցվել է 1248-ին՝ ճարտարապետ Մինասի կողմից։ Այն հայկական միջնադարյան ճարտարապետության լավագույն նմուշներից է: Սեղանատան 12 սյուները խորհրդանշում են Քրիստոսի 12 առաքյալներին:  Վանքի տարածքում՝ ժայռալանջերին, կան մի քանի աղոթարաններ, որոնք թվագրվում են 5-7-րդ դարերով: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Մի գեղեցիկ ավանդություն կա հյուսված վանքի անվան ծագումնաբանության հետ կապված, ըստ որի վանքի բացման և օծման արարողությունների ժամանակ մի արծիվ էր ճախրում գլխավոր եկեղեցու գմբեթի վերևում, ինչն էլ առիթ հանդիսացավ անվանել սրբատեղին խաղացող (կամ ճախրող) արծվի վանք («հաղ» նշանակում է «խաղ»): Այտեղից ել առաջացել է Հաղարծին բառը։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66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909"/>
            <a:ext cx="105156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hy-AM" b="1" dirty="0">
                <a:solidFill>
                  <a:srgbClr val="0070C0"/>
                </a:solidFill>
              </a:rPr>
              <a:t>ՊԱՐԶ ԼԻՃ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5617" y="1052945"/>
            <a:ext cx="6837219" cy="497623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sz="2600" dirty="0"/>
              <a:t>Պարզ լիճ գտնվում է</a:t>
            </a:r>
            <a:r>
              <a:rPr lang="en-US" sz="2600" dirty="0"/>
              <a:t> </a:t>
            </a:r>
            <a:r>
              <a:rPr lang="en-US" sz="2600" dirty="0" err="1"/>
              <a:t>Դիլիջանից</a:t>
            </a:r>
            <a:r>
              <a:rPr lang="en-US" sz="2600" dirty="0"/>
              <a:t> </a:t>
            </a:r>
            <a:r>
              <a:rPr lang="hy-AM" sz="2600" dirty="0"/>
              <a:t>9 կմ հյուսիս արևելք, 1350 մ բարձության վրա։ Պարզ լիճ</a:t>
            </a:r>
            <a:r>
              <a:rPr lang="en-US" sz="2600" dirty="0"/>
              <a:t>ը</a:t>
            </a:r>
            <a:r>
              <a:rPr lang="hy-AM" sz="2600" dirty="0"/>
              <a:t> աղբյուրներից սկսվող, հոսք ունեցող լիճ է։ Այն ունի 300մ երկարություն և 100մ լայնություն։ Միջին խորությունը 3 մ է, առավելագույնը 10 մ։ Շրջապատված է անտառներով։ Լճի ջուրը թափանցիկ է, կանաչավուն երանգով: Մոտակայքում սաղարթապատ անտառի հիասքանչ արտացոլանքը զարդարում է լճի մակերևույթը:</a:t>
            </a:r>
            <a:endParaRPr lang="en-US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sz="2600" dirty="0"/>
              <a:t>Ըստ ավանդազրույցի՝ նորապսակների մի զույգ է խեղդվել այս լճում: Դարձել է ավանդույթ`բոլոր նորապսակները պսակադրման օրը այցելում են Պարզ լիճ` զոհված ամուսինների հիշատակը հարգելու:</a:t>
            </a:r>
            <a:endParaRPr lang="en-US" sz="2600" dirty="0"/>
          </a:p>
          <a:p>
            <a:endParaRPr lang="en-US" dirty="0"/>
          </a:p>
        </p:txBody>
      </p:sp>
      <p:pic>
        <p:nvPicPr>
          <p:cNvPr id="5122" name="Picture 2" descr="Պարզ լիճ, Դիլիջանի տեսարժան վայրեր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836" y="1320800"/>
            <a:ext cx="4792663" cy="42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09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>
                <a:solidFill>
                  <a:srgbClr val="0070C0"/>
                </a:solidFill>
              </a:rPr>
              <a:t>ՋՈՒԽՏԱԿ ՎԱՆՔ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46909"/>
            <a:ext cx="5761182" cy="493005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Ջուխտակ վանքը (XI-XII դարեր) գտնվում է ՀՀ Տավուշի մարզի Դիլիջան քաղաքից 3 կմ  հյուսիս-արևելք: «Ջուխտակը» վանքի ժողովրդական անունն է, և ձեռք է բերել շնորհիվ վանքը կազմող իրարից առանձին կանգնած ֆելզիտե երկու հոյակապ ճարտարապետական կոթողերի` Սուրբ Աստվածածին և Սուրբ Գրիգոր եկեղեցիների: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Եկեղեցիների պատերի արձանագրություններում հիշատակվում են Գիշերավանք և Պետրոսի վանք անվանումները:</a:t>
            </a:r>
            <a:r>
              <a:rPr lang="en-US" dirty="0"/>
              <a:t> </a:t>
            </a:r>
            <a:r>
              <a:rPr lang="hy-AM" dirty="0"/>
              <a:t>Սուրբ Աստվածածին եկեղեցին կառուցվել է 1201 թ.-ին: Շինարար վարպետը եկեղեցու պատին թողել է իր անունը` Սարգիս: </a:t>
            </a:r>
            <a:endParaRPr lang="en-US" dirty="0"/>
          </a:p>
          <a:p>
            <a:endParaRPr lang="en-US" dirty="0"/>
          </a:p>
        </p:txBody>
      </p:sp>
      <p:pic>
        <p:nvPicPr>
          <p:cNvPr id="6146" name="Picture 2" descr="Ջուխտակ վանք - 3 Ապրիլի 20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5183188" cy="3964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994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y-AM" b="1" dirty="0">
                <a:solidFill>
                  <a:srgbClr val="00B050"/>
                </a:solidFill>
              </a:rPr>
              <a:t>ԴԻԼԻՋԱՆ ՔԱՂԱՔ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291" y="1163782"/>
            <a:ext cx="6096000" cy="501318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Տավուշի, Լոռու և Գեղարքունիքի մարզերի քաղաքները կապող ճանապարհի վրա տեղակայված Դիլիջան քաղաքն իսկական փոքրիկ դրախտ է երկրի վրա՝ իր անսահման սիրուն բնությամբ, խիտ անտառներով ու յուրահատուկ մթնոլորտով: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Այն հայտնի է իր զարմանահրաշ շրջակայքով, որը տեղացիները կոչում են «Հայկական Շվեյցարիա»: Այն նաև անվանում են Հայաստանի «մշակութային և մտավոր մայրաքաղաք»: 2016-ին ՅՈՒՆԵՍԿՕ-ն Դիլիջանը ներառել է Ուսման քաղաքների գլոբալ ցանցում (GNLC):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Դիլիջանի տարածքը հնում մտել է Մեծ Հայքի Այրարատ նահանգի  մեջ։ Ենթադրվում է, որ այն պատմական Հովքն է, որը Արշակունիների ամառանոցն ու որսատեղին էր:</a:t>
            </a:r>
            <a:endParaRPr lang="en-US" dirty="0"/>
          </a:p>
          <a:p>
            <a:endParaRPr lang="en-US" dirty="0"/>
          </a:p>
        </p:txBody>
      </p:sp>
      <p:pic>
        <p:nvPicPr>
          <p:cNvPr id="7170" name="Picture 2" descr="Դիլիջանի գրավչությունը զբոսաշրջիկներին կներկայացնի նորաբաց տեղեկատվական  կենտրոնը | Finport.a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1" y="1413164"/>
            <a:ext cx="4777508" cy="4119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1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461202"/>
          </a:xfrm>
        </p:spPr>
        <p:txBody>
          <a:bodyPr>
            <a:normAutofit/>
          </a:bodyPr>
          <a:lstStyle/>
          <a:p>
            <a:pPr algn="r"/>
            <a:r>
              <a:rPr lang="hy-AM" sz="2700" i="1" dirty="0"/>
              <a:t>«Եթե Աստված մի օր ցանկանա այցելել Հայաստան, ես կբերեմ նրան Հովք (Դիլիջան)։ Հովքի և աշխարհի այլ գեղատեսիլ վայրերի միջև տարբերությունն այն է, որ այստեղ մարդիկ մոռանում են մահվան մասին»։</a:t>
            </a:r>
            <a:br>
              <a:rPr lang="en-US" dirty="0"/>
            </a:br>
            <a:r>
              <a:rPr lang="hy-AM" sz="1800" b="1" i="1" dirty="0"/>
              <a:t>Գրիգոր Մագիստրոս Պահլավունի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964" y="1930400"/>
            <a:ext cx="7416800" cy="42465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 </a:t>
            </a:r>
            <a:r>
              <a:rPr lang="hy-AM" dirty="0"/>
              <a:t>Ասում են՝ տարիներ առաջ Դիլիջանի խիտ անտառներում ապրել է մի հովիվ, որը սիրահարվել է իշխանավորի դստերը: Իշխանը իմանալով այս մասին` հրամայել է Դիլիջանի խիտ անտառներում այնպես կորցնել հովվին, որ այլևս ոչ ոք չգտնի: Իսկ հովվի մայրը օր ու գիշեր դառնացած փնտրել է որդուն՝ «Դի-լի՜, ջան… Դի-լի՜, Դի-լի՜ ջան» կանչելով: 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hy-AM" dirty="0"/>
              <a:t>Ըստ մեկ այլ վարկածի՝ «դիլի ջան» նշանակում է «քաղցր լեզու» և տեղացիների անուշ բարբառի պատճառով տեղանքին տվել են Դիլիջան անվանումը:</a:t>
            </a:r>
            <a:endParaRPr lang="en-US" dirty="0"/>
          </a:p>
          <a:p>
            <a:endParaRPr lang="en-US" dirty="0"/>
          </a:p>
        </p:txBody>
      </p:sp>
      <p:pic>
        <p:nvPicPr>
          <p:cNvPr id="8194" name="Picture 2" descr="Դիլիջան | Ռեստորաններ | Էլեկտրոնային Հայաստան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836" y="2382982"/>
            <a:ext cx="4341090" cy="320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782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836</Words>
  <Application>Microsoft Office PowerPoint</Application>
  <PresentationFormat>Широкоэкранный</PresentationFormat>
  <Paragraphs>31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ՏԱՎՈՒՇԻ ՄԱՐԶ </vt:lpstr>
      <vt:lpstr>Презентация PowerPoint</vt:lpstr>
      <vt:lpstr>ԳՈՇԱՎԱՆՔ </vt:lpstr>
      <vt:lpstr>ՀԱՂԱՐԾԻՆ ՎԱՆԱԿԱՆ ՀԱՄԱԼԻՐ </vt:lpstr>
      <vt:lpstr>Презентация PowerPoint</vt:lpstr>
      <vt:lpstr>ՊԱՐԶ ԼԻՃ </vt:lpstr>
      <vt:lpstr>ՋՈՒԽՏԱԿ ՎԱՆՔ </vt:lpstr>
      <vt:lpstr>ԴԻԼԻՋԱՆ ՔԱՂԱՔ </vt:lpstr>
      <vt:lpstr>«Եթե Աստված մի օր ցանկանա այցելել Հայաստան, ես կբերեմ նրան Հովք (Դիլիջան)։ Հովքի և աշխարհի այլ գեղատեսիլ վայրերի միջև տարբերությունն այն է, որ այստեղ մարդիկ մոռանում են մահվան մասին»։ Գրիգոր Մագիստրոս Պահլավունի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ՏԱՎՈՒՇԻ ՄԱՐԶ</dc:title>
  <dc:creator>Armine Mirzoyan</dc:creator>
  <cp:lastModifiedBy>markxxxmusayelyan@gmail.com</cp:lastModifiedBy>
  <cp:revision>6</cp:revision>
  <dcterms:created xsi:type="dcterms:W3CDTF">2024-01-12T13:31:04Z</dcterms:created>
  <dcterms:modified xsi:type="dcterms:W3CDTF">2024-01-13T10:14:00Z</dcterms:modified>
</cp:coreProperties>
</file>